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67" r:id="rId3"/>
    <p:sldId id="271" r:id="rId4"/>
    <p:sldId id="268" r:id="rId5"/>
    <p:sldId id="269" r:id="rId6"/>
    <p:sldId id="270" r:id="rId7"/>
    <p:sldId id="272" r:id="rId8"/>
    <p:sldId id="273" r:id="rId9"/>
    <p:sldId id="274" r:id="rId10"/>
    <p:sldId id="263" r:id="rId11"/>
    <p:sldId id="279" r:id="rId12"/>
    <p:sldId id="277" r:id="rId13"/>
    <p:sldId id="275" r:id="rId14"/>
    <p:sldId id="276" r:id="rId15"/>
    <p:sldId id="278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40"/>
  </p:normalViewPr>
  <p:slideViewPr>
    <p:cSldViewPr snapToGrid="0">
      <p:cViewPr varScale="1">
        <p:scale>
          <a:sx n="76" d="100"/>
          <a:sy n="76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00D35-FF6D-884D-B464-36DAC7676479}" type="datetimeFigureOut">
              <a:rPr lang="en-US" smtClean="0"/>
              <a:t>6/10/18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3DBB5-6174-D24C-951C-CBFDCFF62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40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3DBB5-6174-D24C-951C-CBFDCFF62F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55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3DBB5-6174-D24C-951C-CBFDCFF62F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5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3DBB5-6174-D24C-951C-CBFDCFF62F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34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(null)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#</a:t>
            </a:r>
            <a:r>
              <a:rPr lang="en-US" err="1">
                <a:cs typeface="Calibri Light"/>
              </a:rPr>
              <a:t>TeamAwesome</a:t>
            </a:r>
            <a:endParaRPr lang="en-US" err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Machine Learning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Demo Time</a:t>
            </a:r>
            <a:endParaRPr lang="en-US" err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[VIDEO LINK]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42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pic>
        <p:nvPicPr>
          <p:cNvPr id="4" name="1528626103933-flow1.mp4">
            <a:hlinkClick r:id="" action="ppaction://media"/>
            <a:extLst>
              <a:ext uri="{FF2B5EF4-FFF2-40B4-BE49-F238E27FC236}">
                <a16:creationId xmlns:a16="http://schemas.microsoft.com/office/drawing/2014/main" id="{88A83983-00C8-7248-8736-3AA96A05A4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5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pic>
        <p:nvPicPr>
          <p:cNvPr id="4" name="video2.mp4">
            <a:hlinkClick r:id="" action="ppaction://media"/>
            <a:extLst>
              <a:ext uri="{FF2B5EF4-FFF2-40B4-BE49-F238E27FC236}">
                <a16:creationId xmlns:a16="http://schemas.microsoft.com/office/drawing/2014/main" id="{CA3FFA79-48BC-C14D-9F5E-F740DC1E99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1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43504"/>
          </a:xfrm>
        </p:spPr>
        <p:txBody>
          <a:bodyPr>
            <a:normAutofit/>
          </a:bodyPr>
          <a:lstStyle/>
          <a:p>
            <a:r>
              <a:rPr lang="en-US" dirty="0" err="1"/>
              <a:t>Adi</a:t>
            </a:r>
            <a:r>
              <a:rPr lang="en-US" dirty="0"/>
              <a:t>-Blink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6FC88-4812-FC4C-A193-AB62EBFE9920}"/>
              </a:ext>
            </a:extLst>
          </p:cNvPr>
          <p:cNvSpPr txBox="1"/>
          <p:nvPr/>
        </p:nvSpPr>
        <p:spPr>
          <a:xfrm>
            <a:off x="778933" y="2269067"/>
            <a:ext cx="10803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Leverage store data available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e.g., find the shoes that are available in your size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Visual feedback to find the product you are looking for, started by app interaction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5D64A0-5E1F-7E42-A209-F6D8C6326D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t="44691" r="8519" b="6173"/>
          <a:stretch/>
        </p:blipFill>
        <p:spPr>
          <a:xfrm>
            <a:off x="6231465" y="3672596"/>
            <a:ext cx="5960535" cy="336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9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389102-93C8-0547-A7CC-C14447B10D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2" b="19006"/>
          <a:stretch/>
        </p:blipFill>
        <p:spPr>
          <a:xfrm>
            <a:off x="6338226" y="4208059"/>
            <a:ext cx="6192442" cy="2726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43504"/>
          </a:xfrm>
        </p:spPr>
        <p:txBody>
          <a:bodyPr>
            <a:normAutofit/>
          </a:bodyPr>
          <a:lstStyle/>
          <a:p>
            <a:r>
              <a:rPr lang="en-US" dirty="0" err="1"/>
              <a:t>Adi</a:t>
            </a:r>
            <a:r>
              <a:rPr lang="en-US" dirty="0"/>
              <a:t>-Pick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A1DC09-648B-054F-A0B8-A40763471D1D}"/>
              </a:ext>
            </a:extLst>
          </p:cNvPr>
          <p:cNvSpPr txBox="1"/>
          <p:nvPr/>
        </p:nvSpPr>
        <p:spPr>
          <a:xfrm>
            <a:off x="778933" y="2269067"/>
            <a:ext cx="103123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Provide additional information for the product that is being picked up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Empty wall space used as projection screen to show product related </a:t>
            </a:r>
            <a:r>
              <a:rPr lang="en-US" sz="2400" dirty="0" err="1"/>
              <a:t>infos</a:t>
            </a:r>
            <a:r>
              <a:rPr lang="en-US" sz="2400" dirty="0"/>
              <a:t> and media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Next to general product information, customer profile specific preferences pointed out to curate a personal shopping experience</a:t>
            </a:r>
          </a:p>
        </p:txBody>
      </p:sp>
    </p:spTree>
    <p:extLst>
      <p:ext uri="{BB962C8B-B14F-4D97-AF65-F5344CB8AC3E}">
        <p14:creationId xmlns:p14="http://schemas.microsoft.com/office/powerpoint/2010/main" val="3987301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43504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A1DC09-648B-054F-A0B8-A40763471D1D}"/>
              </a:ext>
            </a:extLst>
          </p:cNvPr>
          <p:cNvSpPr txBox="1"/>
          <p:nvPr/>
        </p:nvSpPr>
        <p:spPr>
          <a:xfrm>
            <a:off x="778933" y="2269067"/>
            <a:ext cx="10312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Finally a way to bring the personalized online experience to the store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Personal shopping experience created leveraging customer profile data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People come to the store for the haptic and personal experience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0212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Thank You!</a:t>
            </a:r>
            <a:endParaRPr lang="en-US" dirty="0" err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37D11-0D27-4107-AF93-784F26C6578A}"/>
              </a:ext>
            </a:extLst>
          </p:cNvPr>
          <p:cNvSpPr txBox="1"/>
          <p:nvPr/>
        </p:nvSpPr>
        <p:spPr>
          <a:xfrm>
            <a:off x="274863" y="635725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#</a:t>
            </a:r>
            <a:r>
              <a:rPr lang="en-US" dirty="0" err="1"/>
              <a:t>WhatJustHappened</a:t>
            </a:r>
          </a:p>
        </p:txBody>
      </p:sp>
    </p:spTree>
    <p:extLst>
      <p:ext uri="{BB962C8B-B14F-4D97-AF65-F5344CB8AC3E}">
        <p14:creationId xmlns:p14="http://schemas.microsoft.com/office/powerpoint/2010/main" val="326012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1746-C050-4FD6-95CB-2DBAED8E7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862" y="2590698"/>
            <a:ext cx="3667039" cy="167660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New sneakers?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9E1B29-F8E8-496F-9250-335F2CB4F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342" y="0"/>
            <a:ext cx="9144002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219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1746-C050-4FD6-95CB-2DBAED8E7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Going to the store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A17EF-3095-4BC6-BBF8-EFC088155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cs typeface="Calibri"/>
              </a:rPr>
              <a:t>Buying new shoes</a:t>
            </a:r>
          </a:p>
          <a:p>
            <a:r>
              <a:rPr lang="en-US" sz="1800" dirty="0">
                <a:cs typeface="Calibri"/>
              </a:rPr>
              <a:t>Overwhelming selection</a:t>
            </a:r>
          </a:p>
          <a:p>
            <a:r>
              <a:rPr lang="en-US" sz="1800" dirty="0">
                <a:cs typeface="Calibri"/>
              </a:rPr>
              <a:t>No idea how to find something</a:t>
            </a:r>
          </a:p>
          <a:p>
            <a:r>
              <a:rPr lang="en-US" sz="1800" dirty="0">
                <a:cs typeface="Calibri"/>
              </a:rPr>
              <a:t>Unfiltered Sneaker Madness</a:t>
            </a:r>
          </a:p>
          <a:p>
            <a:pPr marL="0" indent="0">
              <a:buNone/>
            </a:pPr>
            <a:endParaRPr lang="en-US" sz="1800" dirty="0">
              <a:cs typeface="Calibri"/>
            </a:endParaRPr>
          </a:p>
          <a:p>
            <a:pPr marL="0" indent="0">
              <a:buNone/>
            </a:pPr>
            <a:r>
              <a:rPr lang="en-US" sz="1800" b="1" dirty="0">
                <a:cs typeface="Calibri"/>
              </a:rPr>
              <a:t>NOT PERSONAL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9E1B29-F8E8-496F-9250-335F2CB4F5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02" r="1" b="1"/>
          <a:stretch/>
        </p:blipFill>
        <p:spPr>
          <a:xfrm>
            <a:off x="4636800" y="-116710"/>
            <a:ext cx="8673592" cy="699502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18460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1746-C050-4FD6-95CB-2DBAED8E7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Going to the store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A17EF-3095-4BC6-BBF8-EFC088155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cs typeface="Calibri"/>
              </a:rPr>
              <a:t>Looks nice</a:t>
            </a:r>
          </a:p>
          <a:p>
            <a:r>
              <a:rPr lang="en-US" sz="1800" dirty="0">
                <a:cs typeface="Calibri"/>
              </a:rPr>
              <a:t>Description some cryptic marketing jargon </a:t>
            </a:r>
          </a:p>
          <a:p>
            <a:r>
              <a:rPr lang="en-US" sz="1800" dirty="0">
                <a:cs typeface="Calibri"/>
              </a:rPr>
              <a:t>No clue if properties are what I’m looking for</a:t>
            </a:r>
          </a:p>
          <a:p>
            <a:endParaRPr lang="en-US" sz="1800" dirty="0">
              <a:cs typeface="Calibri"/>
            </a:endParaRPr>
          </a:p>
          <a:p>
            <a:pPr marL="0" indent="0">
              <a:buNone/>
            </a:pPr>
            <a:r>
              <a:rPr lang="en-US" sz="1800" b="1" dirty="0">
                <a:cs typeface="Calibri"/>
              </a:rPr>
              <a:t>NOT PERSONAL</a:t>
            </a:r>
          </a:p>
          <a:p>
            <a:pPr marL="0" indent="0">
              <a:buNone/>
            </a:pPr>
            <a:endParaRPr lang="en-US" sz="1800" dirty="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9E1B29-F8E8-496F-9250-335F2CB4F5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5"/>
          <a:stretch/>
        </p:blipFill>
        <p:spPr>
          <a:xfrm>
            <a:off x="4636800" y="-112888"/>
            <a:ext cx="8370751" cy="70047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20385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1746-C050-4FD6-95CB-2DBAED8E7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Going to the store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A17EF-3095-4BC6-BBF8-EFC088155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cs typeface="Calibri"/>
              </a:rPr>
              <a:t>These look fancy</a:t>
            </a:r>
          </a:p>
          <a:p>
            <a:r>
              <a:rPr lang="en-US" sz="1800" dirty="0">
                <a:cs typeface="Calibri"/>
              </a:rPr>
              <a:t>No description at all</a:t>
            </a:r>
          </a:p>
          <a:p>
            <a:r>
              <a:rPr lang="en-US" sz="1800" dirty="0">
                <a:cs typeface="Calibri"/>
              </a:rPr>
              <a:t>Oh, wow some fancy continental™ rubber sole</a:t>
            </a:r>
          </a:p>
          <a:p>
            <a:r>
              <a:rPr lang="en-US" sz="1800" dirty="0">
                <a:cs typeface="Calibri"/>
              </a:rPr>
              <a:t>Wouldn’t have known about that at all</a:t>
            </a:r>
          </a:p>
          <a:p>
            <a:endParaRPr lang="en-US" sz="1800" dirty="0">
              <a:cs typeface="Calibri"/>
            </a:endParaRPr>
          </a:p>
          <a:p>
            <a:pPr marL="0" indent="0">
              <a:buNone/>
            </a:pPr>
            <a:r>
              <a:rPr lang="en-US" sz="1800" b="1" dirty="0">
                <a:cs typeface="Calibri"/>
              </a:rPr>
              <a:t>NOT PERSONAL</a:t>
            </a:r>
          </a:p>
          <a:p>
            <a:pPr marL="0" indent="0">
              <a:buNone/>
            </a:pPr>
            <a:endParaRPr lang="en-US" sz="1800" dirty="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9E1B29-F8E8-496F-9250-335F2CB4F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008" y="27"/>
            <a:ext cx="9181592" cy="688619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14047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1746-C050-4FD6-95CB-2DBAED8E7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62" y="2475000"/>
            <a:ext cx="10628671" cy="1676603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Leaving the store without making any purchase.</a:t>
            </a:r>
            <a:br>
              <a:rPr lang="en-US" dirty="0">
                <a:cs typeface="Calibri Light"/>
              </a:rPr>
            </a:b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This whole thing is just too confusing and randomly arranged.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 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Maybe I can find some nice shoes online where I can filter the whole selection.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671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1746-C050-4FD6-95CB-2DBAED8E7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62" y="2475000"/>
            <a:ext cx="10628671" cy="1676603"/>
          </a:xfrm>
        </p:spPr>
        <p:txBody>
          <a:bodyPr>
            <a:normAutofit fontScale="90000"/>
          </a:bodyPr>
          <a:lstStyle/>
          <a:p>
            <a:r>
              <a:rPr lang="en-US" dirty="0"/>
              <a:t>Just lost a potential customer who might never return or just buy shoes at another retailer.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Reason: In store experience is unorganized and without any guidance on what might be a good fit for the user. </a:t>
            </a:r>
          </a:p>
        </p:txBody>
      </p:sp>
    </p:spTree>
    <p:extLst>
      <p:ext uri="{BB962C8B-B14F-4D97-AF65-F5344CB8AC3E}">
        <p14:creationId xmlns:p14="http://schemas.microsoft.com/office/powerpoint/2010/main" val="285772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1746-C050-4FD6-95CB-2DBAED8E7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62" y="2475000"/>
            <a:ext cx="10628671" cy="167660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IoT</a:t>
            </a:r>
            <a:r>
              <a:rPr lang="en-US" dirty="0"/>
              <a:t> driven virtual assistant that seamlessly merges online and offline shopping experience via personalized interactions. </a:t>
            </a:r>
          </a:p>
        </p:txBody>
      </p:sp>
    </p:spTree>
    <p:extLst>
      <p:ext uri="{BB962C8B-B14F-4D97-AF65-F5344CB8AC3E}">
        <p14:creationId xmlns:p14="http://schemas.microsoft.com/office/powerpoint/2010/main" val="406998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9556FC-D18E-F44F-8228-913369374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62" y="1320800"/>
            <a:ext cx="11927075" cy="444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19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242</Words>
  <Application>Microsoft Macintosh PowerPoint</Application>
  <PresentationFormat>Widescreen</PresentationFormat>
  <Paragraphs>46</Paragraphs>
  <Slides>16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#TeamAwesome</vt:lpstr>
      <vt:lpstr>New sneakers?</vt:lpstr>
      <vt:lpstr>Going to the store</vt:lpstr>
      <vt:lpstr>Going to the store</vt:lpstr>
      <vt:lpstr>Going to the store</vt:lpstr>
      <vt:lpstr>Leaving the store without making any purchase.  This whole thing is just too confusing and randomly arranged.   Maybe I can find some nice shoes online where I can filter the whole selection.</vt:lpstr>
      <vt:lpstr>Just lost a potential customer who might never return or just buy shoes at another retailer.   Reason: In store experience is unorganized and without any guidance on what might be a good fit for the user. </vt:lpstr>
      <vt:lpstr>IoT driven virtual assistant that seamlessly merges online and offline shopping experience via personalized interactions. </vt:lpstr>
      <vt:lpstr>PowerPoint Presentation</vt:lpstr>
      <vt:lpstr>Demo Time</vt:lpstr>
      <vt:lpstr>PowerPoint Presentation</vt:lpstr>
      <vt:lpstr>PowerPoint Presentation</vt:lpstr>
      <vt:lpstr>Adi-Blink</vt:lpstr>
      <vt:lpstr>Adi-Pick</vt:lpstr>
      <vt:lpstr>Conclusion</vt:lpstr>
      <vt:lpstr>Thank You!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Pohl, Aileen</cp:lastModifiedBy>
  <cp:revision>25</cp:revision>
  <dcterms:modified xsi:type="dcterms:W3CDTF">2018-06-10T13:27:45Z</dcterms:modified>
</cp:coreProperties>
</file>